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121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31E0-5131-46BF-BB57-B5187058F115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0903-4F0B-4BC1-A0F1-DBBCCC667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975E9-AB7A-4A93-BC46-B5E0D45E1884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0A571-3F79-4BD6-A9FA-8DDFDA033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913DF-A783-42F6-BCAE-78AC225DA747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1ADC4-0FF2-43FB-B490-ACE1EAEC0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D6C8-FF5D-4012-B761-54D68D62CCFB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7AF40-9F44-4240-92A5-62224D18D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F7181-B677-476B-B46C-69A80F84801F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90A72-2CF4-4311-9965-D6658F83F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892A-46C1-447F-BE7D-DE7FF73B677C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8D6F-E350-41DA-9DA5-AF7BE3C53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0C14C-0B47-4480-AF2C-056B69ED9F09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4E4A-FBF1-4CFB-8EDD-2C1172528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CF26A-1115-4A0E-99FB-FDDA1B6691E5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779F-4AC9-4598-A07E-E780ECF76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1752E-469D-459A-A500-A36257F2C55F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A594-F108-429F-B4F1-9BB1E1083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620F7-CB40-4BCB-9713-ABA4D694FB77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0BD8C-5C24-4480-9EE0-02A1C51AD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65344-9A6C-4095-8269-731092CA62B7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09F86-07ED-4E58-8AA5-75684D918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4E70A9-EA7D-4E4B-B683-D99849FA95C1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6B77C0-AF40-430D-B2F5-F8FC077E9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Садыкова\Desktop\76-d-lo-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3" y="404664"/>
            <a:ext cx="7310016" cy="109552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МБДОУ «Детский сад «Берёзка»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214438"/>
            <a:ext cx="8215313" cy="21812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светоотражающих элементов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3316" name="Picture 8" descr="C:\Users\Садыкова\Desktop\фото Светоотражайки\фото №2\IMG_656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3284538"/>
            <a:ext cx="4572000" cy="342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Picture 2" descr="C:\Users\Садыкова\Desktop\92537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C:\Users\Садыкова\Desktop\фото Светоотражайки\фото №1\IMG_64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63" y="285750"/>
            <a:ext cx="281146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11" descr="C:\Users\Садыкова\Desktop\фото Светоотражайки\IMG_653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2643188"/>
            <a:ext cx="2714625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Users\Садыкова\Desktop\фото Светоотражайки\фото №1\IMG_6493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375" y="2714625"/>
            <a:ext cx="2740025" cy="256222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2" descr="C:\Users\Садыкова\Desktop\92537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65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рямоугольник 8"/>
          <p:cNvSpPr>
            <a:spLocks noChangeArrowheads="1"/>
          </p:cNvSpPr>
          <p:nvPr/>
        </p:nvSpPr>
        <p:spPr bwMode="auto">
          <a:xfrm>
            <a:off x="1403649" y="357188"/>
            <a:ext cx="547260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Фликер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- это светоотражающий элемент, который крепится на одежду и позволяет водителю издалека заметить пешехода в тёмное время суток и в плохую погоду.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Picture 2" descr="C:\Users\Садыкова\Desktop\92537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1043609" y="142875"/>
            <a:ext cx="65527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Пешеход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alt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фликером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заметен в свете фар автомобиля с расстояния до 400 м!</a:t>
            </a: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Ношение </a:t>
            </a:r>
            <a:r>
              <a:rPr lang="ru-RU" alt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фликера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снижает риск наезда на пешехода в тёмное время суток в 6 раз. </a:t>
            </a:r>
            <a:endParaRPr lang="ru-RU" alt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Фликеры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спасают жизнь.</a:t>
            </a: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Согласно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статистике, именно с 14 до 18 часов происходит наибольшее количество ДТП. </a:t>
            </a:r>
            <a:endParaRPr lang="ru-RU" alt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Применение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светоотражающих элементов в одежде поможет детям стать более заметными на дороге.</a:t>
            </a:r>
            <a:endParaRPr lang="ru-RU" altLang="ru-RU" sz="28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Picture 2" descr="C:\Users\Садыкова\Desktop\92537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er\Desktop\Осенние каникулы\4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6228187" cy="412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9" name="Picture 2" descr="C:\Users\Садыкова\Desktop\92537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Садыкова\Desktop\фото Светоотражайки\фото №1\IMG_649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104" y="3437681"/>
            <a:ext cx="2162175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Users\Садыкова\Desktop\фото Светоотражайки\фото №1\IMG_649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3414436"/>
            <a:ext cx="2222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259632" y="2865663"/>
            <a:ext cx="5643562" cy="428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«Стань заметней на дороге!»</a:t>
            </a:r>
          </a:p>
        </p:txBody>
      </p:sp>
      <p:pic>
        <p:nvPicPr>
          <p:cNvPr id="2" name="Picture 2" descr="C:\Users\user\Desktop\Осенние каникулы\16837_b7943628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215" y="260648"/>
            <a:ext cx="3080395" cy="246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3" name="Picture 2" descr="C:\Users\Садыкова\Desktop\92537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187624" y="692696"/>
            <a:ext cx="6357937" cy="5000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«Стань ярким, сохрани свою жизнь!»</a:t>
            </a:r>
          </a:p>
        </p:txBody>
      </p:sp>
      <p:pic>
        <p:nvPicPr>
          <p:cNvPr id="2050" name="Picture 2" descr="C:\Users\user\Desktop\Осенние каникулы\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68522"/>
            <a:ext cx="5397927" cy="360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2" descr="C:\Users\Садыкова\Desktop\92537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0" y="500063"/>
            <a:ext cx="80724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Помните!</a:t>
            </a:r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Берегите детей! Старайтесь сделать всё возможное, чтобы оградить их от 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несчастных случаев на дороге!</a:t>
            </a:r>
          </a:p>
          <a:p>
            <a:pPr algn="ctr"/>
            <a:endParaRPr lang="ru-RU" sz="2800" b="1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r>
              <a:rPr lang="ru-RU" sz="40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«Фликеры детям купите, родители, пусть на дороге их видят водители!»</a:t>
            </a:r>
            <a:endParaRPr lang="ru-RU" sz="40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116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МБДОУ «Детский сад «Берёзка»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№28 г. Лениногорска» муниципального образования «Лениногорский муниципальный район» Республики Татарстан </dc:title>
  <dc:creator>Садыкова</dc:creator>
  <cp:lastModifiedBy>user</cp:lastModifiedBy>
  <cp:revision>17</cp:revision>
  <dcterms:created xsi:type="dcterms:W3CDTF">2016-02-07T11:59:42Z</dcterms:created>
  <dcterms:modified xsi:type="dcterms:W3CDTF">2020-10-28T10:51:17Z</dcterms:modified>
</cp:coreProperties>
</file>