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1"/>
  </p:notesMasterIdLst>
  <p:sldIdLst>
    <p:sldId id="271" r:id="rId2"/>
    <p:sldId id="267" r:id="rId3"/>
    <p:sldId id="266" r:id="rId4"/>
    <p:sldId id="274" r:id="rId5"/>
    <p:sldId id="279" r:id="rId6"/>
    <p:sldId id="276" r:id="rId7"/>
    <p:sldId id="263" r:id="rId8"/>
    <p:sldId id="262" r:id="rId9"/>
    <p:sldId id="28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A44F5-3EA1-4562-AD21-EB08C35C0C4B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D9AF4-7BB8-4D23-BDE5-4B3BD39E2C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352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D268-76AF-434B-B921-AA32B8B8EADA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1C8E-3CA6-421C-A11F-E86F3C418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D268-76AF-434B-B921-AA32B8B8EADA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1C8E-3CA6-421C-A11F-E86F3C418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D268-76AF-434B-B921-AA32B8B8EADA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1C8E-3CA6-421C-A11F-E86F3C418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D268-76AF-434B-B921-AA32B8B8EADA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1C8E-3CA6-421C-A11F-E86F3C418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D268-76AF-434B-B921-AA32B8B8EADA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1C8E-3CA6-421C-A11F-E86F3C418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D268-76AF-434B-B921-AA32B8B8EADA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1C8E-3CA6-421C-A11F-E86F3C418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D268-76AF-434B-B921-AA32B8B8EADA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1C8E-3CA6-421C-A11F-E86F3C418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D268-76AF-434B-B921-AA32B8B8EADA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1C8E-3CA6-421C-A11F-E86F3C418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D268-76AF-434B-B921-AA32B8B8EADA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1C8E-3CA6-421C-A11F-E86F3C418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D268-76AF-434B-B921-AA32B8B8EADA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1C8E-3CA6-421C-A11F-E86F3C418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D268-76AF-434B-B921-AA32B8B8EADA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1C8E-3CA6-421C-A11F-E86F3C418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8D268-76AF-434B-B921-AA32B8B8EADA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11C8E-3CA6-421C-A11F-E86F3C418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548680"/>
            <a:ext cx="6408712" cy="1512168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Безопасная  дорога.</a:t>
            </a:r>
            <a:br>
              <a:rPr lang="ru-RU" sz="3600" b="1" i="1" dirty="0" smtClean="0">
                <a:solidFill>
                  <a:srgbClr val="C00000"/>
                </a:solidFill>
              </a:rPr>
            </a:br>
            <a:r>
              <a:rPr lang="ru-RU" sz="3600" b="1" i="1" dirty="0" smtClean="0">
                <a:solidFill>
                  <a:srgbClr val="C00000"/>
                </a:solidFill>
              </a:rPr>
              <a:t>«Растим грамотного пешехода».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2348880"/>
            <a:ext cx="6400800" cy="4320480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Рекомендации для родителей. </a:t>
            </a:r>
          </a:p>
          <a:p>
            <a:endParaRPr lang="ru-RU" sz="24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0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17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1700" b="1" i="1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                  </a:t>
            </a:r>
            <a:endParaRPr lang="ru-RU" sz="17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1700" b="1" i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             </a:t>
            </a:r>
          </a:p>
          <a:p>
            <a:r>
              <a:rPr lang="ru-RU" sz="1700" b="1" i="1" dirty="0" smtClean="0">
                <a:solidFill>
                  <a:schemeClr val="accent2">
                    <a:lumMod val="50000"/>
                  </a:schemeClr>
                </a:solidFill>
              </a:rPr>
              <a:t>                    </a:t>
            </a:r>
            <a:endParaRPr lang="ru-RU" sz="17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36" name="Picture 12" descr="C:\Users\Master\Documents\УЧЕБА 2015\фото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068960"/>
            <a:ext cx="4896544" cy="3501008"/>
          </a:xfrm>
          <a:prstGeom prst="rect">
            <a:avLst/>
          </a:prstGeom>
          <a:noFill/>
        </p:spPr>
      </p:pic>
      <p:pic>
        <p:nvPicPr>
          <p:cNvPr id="1037" name="Picture 13" descr="C:\Users\Master\Documents\УЧЕБА 2015\фото\4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835696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355160" cy="504056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 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47525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b="1" i="1" dirty="0" smtClean="0"/>
              <a:t>Большинство  несчастных случаев на дороге происходит по вине взрослых, которые не выполняют и сами нарушают правила дорожного движения.</a:t>
            </a:r>
          </a:p>
          <a:p>
            <a:pPr>
              <a:buNone/>
            </a:pPr>
            <a:r>
              <a:rPr lang="ru-RU" sz="1800" b="1" i="1" dirty="0" smtClean="0"/>
              <a:t>Чтобы избежать трагедий на дорогах, нужно не только самим знать и неукоснительно выполнять ПДД, но и знакомить с ними детей.</a:t>
            </a:r>
          </a:p>
          <a:p>
            <a:pPr>
              <a:buNone/>
            </a:pPr>
            <a:r>
              <a:rPr lang="ru-RU" sz="1800" b="1" i="1" dirty="0" smtClean="0"/>
              <a:t>Обучение дошкольников  правилам дорожного движения не должно сводиться только к призывам соблюдать их. В силу конкретности и образности детского мышления, оно должно быть наглядным и проходить в естественной обстановке.</a:t>
            </a:r>
          </a:p>
          <a:p>
            <a:pPr>
              <a:buNone/>
            </a:pPr>
            <a:r>
              <a:rPr lang="ru-RU" sz="1800" b="1" i="1" dirty="0" smtClean="0"/>
              <a:t>Следует использовать любой подходящий момент, чтобы доходчиво и ненавязчиво обучать ребёнка правилам поведения на улице и в транспорте.</a:t>
            </a:r>
          </a:p>
          <a:p>
            <a:pPr>
              <a:buNone/>
            </a:pPr>
            <a:r>
              <a:rPr lang="ru-RU" sz="1800" b="1" i="1" dirty="0" smtClean="0"/>
              <a:t>Ребёнок-дошкольник не должен гулять без родителей!</a:t>
            </a:r>
          </a:p>
          <a:p>
            <a:pPr>
              <a:buNone/>
            </a:pPr>
            <a:r>
              <a:rPr lang="ru-RU" sz="1800" b="1" i="1" dirty="0" smtClean="0"/>
              <a:t>Родители обязаны доводить ребёнка до детского сада и передавать его воспитателям.</a:t>
            </a:r>
          </a:p>
          <a:p>
            <a:pPr>
              <a:buNone/>
            </a:pPr>
            <a:r>
              <a:rPr lang="ru-RU" sz="1800" b="1" i="1" dirty="0" smtClean="0"/>
              <a:t>На улице взрослые не должны оставаться безучастными к поведению детей, вышедших гулять без сопровождения взрослых.</a:t>
            </a:r>
          </a:p>
          <a:p>
            <a:endParaRPr lang="ru-RU" sz="1800" b="1" i="1" dirty="0"/>
          </a:p>
        </p:txBody>
      </p:sp>
      <p:pic>
        <p:nvPicPr>
          <p:cNvPr id="9218" name="Picture 2" descr="C:\Users\Master\Documents\УЧЕБА 2015\фото\3250_html_318af38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953000"/>
            <a:ext cx="2123728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Как знакомить ребёнка с правилами дорожного движения.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sz="1800" b="1" i="1" dirty="0" smtClean="0"/>
              <a:t>В</a:t>
            </a:r>
            <a:r>
              <a:rPr 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дорожной обстановке научите ребёнка ориентироваться и оценивать дорожную ситуацию.</a:t>
            </a:r>
          </a:p>
          <a:p>
            <a:r>
              <a:rPr 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Разъясняйте о необходимости быть внимательным, осторожным и предусмотрительным на дороге.</a:t>
            </a:r>
          </a:p>
          <a:p>
            <a:r>
              <a:rPr 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Воспитывайте у ребёнка потребность быть дисциплинированным, вырабатывайте у него привычки в безопасном поведении на дороге.</a:t>
            </a:r>
          </a:p>
          <a:p>
            <a:r>
              <a:rPr 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Разъясняйте необходимость быть постоянно бдительным на дороге, но не запугивайте.</a:t>
            </a:r>
          </a:p>
          <a:p>
            <a:r>
              <a:rPr 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Указывайте на ошибки пешеходов и водителей.</a:t>
            </a:r>
          </a:p>
          <a:p>
            <a:r>
              <a:rPr 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Разъясняйте, что такое дорожно-транспортное происшествие и каковы его причины.</a:t>
            </a:r>
          </a:p>
          <a:p>
            <a:r>
              <a:rPr 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Закрепляйте знания с помощью игр, читайте книги, загадывайте загадки.</a:t>
            </a:r>
          </a:p>
          <a:p>
            <a:r>
              <a:rPr 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 прогулках объясняйте и закрепляйте правила работы светофора и показывайте дорожные знаки , разметку.</a:t>
            </a:r>
          </a:p>
          <a:p>
            <a:endParaRPr lang="ru-RU" sz="18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170" name="Picture 2" descr="C:\Users\Master\Documents\Новая папка\hello_html_m316b180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3861048"/>
            <a:ext cx="1907704" cy="2852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Правила поведения для родителей - пешеходов.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ru-RU" sz="1800" b="1" i="1" dirty="0" smtClean="0"/>
              <a:t>Не торопитесь! Переходите дорогу спокойным, размеренным шагом.</a:t>
            </a:r>
          </a:p>
          <a:p>
            <a:r>
              <a:rPr lang="ru-RU" sz="1800" b="1" i="1" dirty="0" smtClean="0"/>
              <a:t> Не разговаривайте и не отвлекайтесь! Ребёнок должен знать , что при переходе проезжей части , нужно быть внимательным и сосредоточенным.</a:t>
            </a:r>
          </a:p>
          <a:p>
            <a:r>
              <a:rPr lang="ru-RU" sz="1800" b="1" i="1" dirty="0" smtClean="0"/>
              <a:t>Никогда не переходите дорогу на жёлтый и красный сигнал светофора , как   бы вы не торопились.</a:t>
            </a:r>
          </a:p>
          <a:p>
            <a:r>
              <a:rPr lang="ru-RU" sz="1800" b="1" i="1" dirty="0" smtClean="0"/>
              <a:t>Переходите дорогу только в зоне пешеходного перехода.</a:t>
            </a:r>
          </a:p>
          <a:p>
            <a:r>
              <a:rPr lang="ru-RU" sz="1800" b="1" i="1" dirty="0" smtClean="0"/>
              <a:t>Наблюдайте с детьми за обстановкой на дороге, обращайте внимание на машины , которые готовятся поворачивать, мчатся на большой скорости и др.</a:t>
            </a:r>
          </a:p>
          <a:p>
            <a:r>
              <a:rPr lang="ru-RU" sz="1800" b="1" i="1" dirty="0" smtClean="0"/>
              <a:t>Не выходите на дорогу из-за машин или других препятствий , ограничивающих видимость, пока не убедитесь, что проезжая часть свободна от транспорта. </a:t>
            </a:r>
          </a:p>
          <a:p>
            <a:endParaRPr lang="ru-RU" sz="1800" b="1" i="1" dirty="0" smtClean="0"/>
          </a:p>
          <a:p>
            <a:endParaRPr lang="ru-RU" sz="1800" b="1" i="1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/>
          </a:p>
        </p:txBody>
      </p:sp>
      <p:pic>
        <p:nvPicPr>
          <p:cNvPr id="8196" name="Picture 4" descr="C:\Users\Master\Documents\УЧЕБА 2015\фото\hello_html_12514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653136"/>
            <a:ext cx="3377952" cy="19786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64096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Правила для родителей- пассажиров.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6192688" cy="4857403"/>
          </a:xfrm>
        </p:spPr>
        <p:txBody>
          <a:bodyPr>
            <a:normAutofit/>
          </a:bodyPr>
          <a:lstStyle/>
          <a:p>
            <a:r>
              <a:rPr lang="ru-RU" sz="2000" b="1" i="1" dirty="0" smtClean="0"/>
              <a:t>Научите ребёнка быть внимательным в зоне остановки . Это опасное место- плохой обзор , пассажиры случайно могут вытолкнуть ребёнка на проезжую часть и др.</a:t>
            </a:r>
          </a:p>
          <a:p>
            <a:r>
              <a:rPr lang="ru-RU" sz="2000" b="1" i="1" dirty="0" smtClean="0"/>
              <a:t>Подходите к двери на посадку только после полной остановки транспорта.</a:t>
            </a:r>
          </a:p>
          <a:p>
            <a:r>
              <a:rPr lang="ru-RU" sz="2000" b="1" i="1" dirty="0" smtClean="0"/>
              <a:t>Из автобуса , трамвая, троллейбуса всегда выходите первыми , подстрахуйте ребёнка (  он может упасть ,  выбежать на проезжую часть).</a:t>
            </a:r>
          </a:p>
          <a:p>
            <a:pPr>
              <a:buNone/>
            </a:pPr>
            <a:r>
              <a:rPr lang="ru-RU" sz="2000" b="1" i="1" dirty="0" smtClean="0"/>
              <a:t>      Выйдя из общественного транспорта,  подождите , пока он отъедет от остановки, и только после этого переходите проезжую часть дороги.</a:t>
            </a:r>
            <a:endParaRPr lang="ru-RU" sz="2000" b="1" i="1" dirty="0"/>
          </a:p>
        </p:txBody>
      </p:sp>
      <p:pic>
        <p:nvPicPr>
          <p:cNvPr id="14337" name="Picture 1" descr="C:\Users\Master\Documents\УЧЕБА 2015\фото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340768"/>
            <a:ext cx="2268760" cy="5157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892480" cy="792088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Уважаемые родители- водители!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1268760"/>
            <a:ext cx="5133256" cy="528945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000" b="1" i="1" dirty="0" smtClean="0"/>
              <a:t> </a:t>
            </a:r>
            <a:r>
              <a:rPr lang="ru-RU" sz="2000" b="1" i="1" dirty="0" smtClean="0">
                <a:solidFill>
                  <a:srgbClr val="C00000"/>
                </a:solidFill>
              </a:rPr>
              <a:t>Б</a:t>
            </a:r>
            <a:r>
              <a:rPr lang="ru-RU" sz="2000" b="1" i="1" dirty="0" smtClean="0"/>
              <a:t>удьте внимательны и осторожны! </a:t>
            </a:r>
          </a:p>
          <a:p>
            <a:pPr>
              <a:buNone/>
            </a:pPr>
            <a:r>
              <a:rPr lang="ru-RU" sz="2000" b="1" i="1" dirty="0" smtClean="0"/>
              <a:t> От вас зависит безопасность детей на дороге.</a:t>
            </a:r>
          </a:p>
          <a:p>
            <a:pPr>
              <a:buNone/>
            </a:pPr>
            <a:r>
              <a:rPr lang="ru-RU" sz="2000" b="1" i="1" dirty="0" smtClean="0"/>
              <a:t> </a:t>
            </a:r>
            <a:r>
              <a:rPr lang="ru-RU" sz="2000" b="1" i="1" dirty="0" smtClean="0">
                <a:solidFill>
                  <a:srgbClr val="C00000"/>
                </a:solidFill>
              </a:rPr>
              <a:t>У</a:t>
            </a:r>
            <a:r>
              <a:rPr lang="ru-RU" sz="2000" b="1" i="1" dirty="0" smtClean="0"/>
              <a:t>видев знак « Дети» - притормозите.</a:t>
            </a:r>
          </a:p>
          <a:p>
            <a:pPr>
              <a:buNone/>
            </a:pPr>
            <a:r>
              <a:rPr lang="ru-RU" sz="2000" b="1" i="1" dirty="0" smtClean="0"/>
              <a:t> </a:t>
            </a:r>
            <a:r>
              <a:rPr lang="ru-RU" sz="2000" b="1" i="1" dirty="0" smtClean="0">
                <a:solidFill>
                  <a:srgbClr val="C00000"/>
                </a:solidFill>
              </a:rPr>
              <a:t>П</a:t>
            </a:r>
            <a:r>
              <a:rPr lang="ru-RU" sz="2000" b="1" i="1" dirty="0" smtClean="0"/>
              <a:t>ропустите ребёнка , переходящего проезжую часть.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C00000"/>
                </a:solidFill>
              </a:rPr>
              <a:t> В </a:t>
            </a:r>
            <a:r>
              <a:rPr lang="ru-RU" sz="2000" b="1" i="1" dirty="0" smtClean="0"/>
              <a:t>пути будьте внимательны ко всем участникам движения, особенно к детям.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C00000"/>
                </a:solidFill>
              </a:rPr>
              <a:t>                               Помните!</a:t>
            </a:r>
          </a:p>
          <a:p>
            <a:pPr>
              <a:buNone/>
            </a:pPr>
            <a:r>
              <a:rPr lang="ru-RU" sz="2000" b="1" i="1" dirty="0" smtClean="0"/>
              <a:t> </a:t>
            </a:r>
            <a:r>
              <a:rPr lang="ru-RU" sz="2000" b="1" i="1" dirty="0" smtClean="0">
                <a:solidFill>
                  <a:srgbClr val="C00000"/>
                </a:solidFill>
              </a:rPr>
              <a:t>Н</a:t>
            </a:r>
            <a:r>
              <a:rPr lang="ru-RU" sz="2000" b="1" i="1" dirty="0" smtClean="0"/>
              <a:t>еожиданные манёвры в пути и резкое торможение могут привести к несчастному случаю .</a:t>
            </a:r>
          </a:p>
          <a:p>
            <a:pPr>
              <a:buNone/>
            </a:pPr>
            <a:r>
              <a:rPr lang="ru-RU" sz="2000" b="1" i="1" dirty="0" smtClean="0"/>
              <a:t> </a:t>
            </a:r>
            <a:r>
              <a:rPr lang="ru-RU" sz="2000" b="1" i="1" dirty="0" smtClean="0">
                <a:solidFill>
                  <a:srgbClr val="C00000"/>
                </a:solidFill>
              </a:rPr>
              <a:t>П</a:t>
            </a:r>
            <a:r>
              <a:rPr lang="ru-RU" sz="2000" b="1" i="1" dirty="0" smtClean="0"/>
              <a:t>ревышение скорости приводит к  трагедиям на дороге.</a:t>
            </a:r>
          </a:p>
          <a:p>
            <a:pPr>
              <a:buNone/>
            </a:pPr>
            <a:endParaRPr lang="ru-RU" sz="2000" b="1" i="1" dirty="0" smtClean="0"/>
          </a:p>
          <a:p>
            <a:pPr>
              <a:buNone/>
            </a:pPr>
            <a:r>
              <a:rPr lang="ru-RU" sz="2000" b="1" i="1" dirty="0" smtClean="0"/>
              <a:t>.</a:t>
            </a:r>
          </a:p>
          <a:p>
            <a:pPr>
              <a:buNone/>
            </a:pPr>
            <a:endParaRPr lang="ru-RU" sz="2400" b="1" i="1" dirty="0" smtClean="0"/>
          </a:p>
          <a:p>
            <a:pPr>
              <a:buNone/>
            </a:pPr>
            <a:endParaRPr lang="ru-RU" sz="2400" b="1" i="1" dirty="0"/>
          </a:p>
        </p:txBody>
      </p:sp>
      <p:pic>
        <p:nvPicPr>
          <p:cNvPr id="6152" name="Picture 8" descr="C:\Users\Master\Documents\Новая папка\hello_html_m316b180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3131840" cy="4193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7715200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Что должен знать дошкольник.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i="1" dirty="0" smtClean="0"/>
              <a:t>   </a:t>
            </a:r>
          </a:p>
          <a:p>
            <a:pPr>
              <a:buNone/>
            </a:pPr>
            <a:r>
              <a:rPr lang="ru-RU" sz="1800" b="1" i="1" dirty="0" smtClean="0"/>
              <a:t> Без взрослых на дорогу выходить нельзя!</a:t>
            </a:r>
          </a:p>
          <a:p>
            <a:pPr>
              <a:buNone/>
            </a:pPr>
            <a:r>
              <a:rPr lang="ru-RU" sz="1800" b="1" i="1" dirty="0" smtClean="0"/>
              <a:t> Переходить проезжую часть нужно только по пешеходному переходу,  на зелёный сигнал светофора!</a:t>
            </a:r>
          </a:p>
          <a:p>
            <a:pPr>
              <a:buNone/>
            </a:pPr>
            <a:r>
              <a:rPr lang="ru-RU" sz="1800" b="1" i="1" dirty="0" smtClean="0"/>
              <a:t>При переходе улицы, сначала надо посмотреть налево, а на середине- направо.</a:t>
            </a:r>
          </a:p>
          <a:p>
            <a:pPr>
              <a:buNone/>
            </a:pPr>
            <a:r>
              <a:rPr lang="ru-RU" sz="1800" b="1" i="1" dirty="0" smtClean="0"/>
              <a:t> Дорога предназначена  для машин, а тротуар - для пешеходов.</a:t>
            </a:r>
          </a:p>
          <a:p>
            <a:pPr>
              <a:buNone/>
            </a:pPr>
            <a:r>
              <a:rPr lang="ru-RU" sz="1800" b="1" i="1" dirty="0" smtClean="0"/>
              <a:t> Нельзя перебегать дорогу в неположенном месте и перед близко идущим транспортом .</a:t>
            </a:r>
          </a:p>
          <a:p>
            <a:pPr>
              <a:buNone/>
            </a:pPr>
            <a:r>
              <a:rPr lang="ru-RU" sz="1800" b="1" i="1" dirty="0" smtClean="0"/>
              <a:t> Стоящий безрельсовый транспорт нужно обходить сзади, а трамвай- спереди, по пешеходному переходу.</a:t>
            </a:r>
          </a:p>
          <a:p>
            <a:pPr>
              <a:buNone/>
            </a:pPr>
            <a:r>
              <a:rPr lang="ru-RU" sz="1800" b="1" i="1" dirty="0" smtClean="0"/>
              <a:t>Познакомиться с правилами движения на велосипеде.</a:t>
            </a:r>
          </a:p>
          <a:p>
            <a:pPr>
              <a:buNone/>
            </a:pPr>
            <a:r>
              <a:rPr lang="ru-RU" sz="1800" b="1" i="1" dirty="0" smtClean="0"/>
              <a:t>Знать основные термины и понятия ( дорога, проезжая часть, тротуар,  разделительная полоса, пешеходный переход, транспортные </a:t>
            </a:r>
          </a:p>
          <a:p>
            <a:pPr>
              <a:buNone/>
            </a:pPr>
            <a:r>
              <a:rPr lang="ru-RU" sz="1800" b="1" i="1" dirty="0" smtClean="0"/>
              <a:t>средства, дорожные знаки).</a:t>
            </a:r>
            <a:endParaRPr lang="ru-RU" sz="1800" b="1" i="1" dirty="0"/>
          </a:p>
        </p:txBody>
      </p:sp>
      <p:pic>
        <p:nvPicPr>
          <p:cNvPr id="21507" name="Picture 3" descr="C:\Users\Master\Documents\УЧЕБА 2015\фото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4509120"/>
            <a:ext cx="1584177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634082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Уважаемые мамы и папы!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8507288" cy="5001419"/>
          </a:xfrm>
        </p:spPr>
        <p:txBody>
          <a:bodyPr>
            <a:normAutofit/>
          </a:bodyPr>
          <a:lstStyle/>
          <a:p>
            <a:endParaRPr lang="ru-RU" sz="1800" dirty="0" smtClean="0"/>
          </a:p>
          <a:p>
            <a:r>
              <a:rPr lang="ru-RU" sz="1800" b="1" i="1" dirty="0" smtClean="0"/>
              <a:t>Будьте  примером для своего ребёнка в поведении на дороге (как пешеход и водитель).</a:t>
            </a:r>
          </a:p>
          <a:p>
            <a:r>
              <a:rPr lang="ru-RU" sz="1800" b="1" i="1" dirty="0" smtClean="0"/>
              <a:t> Пристёгивайте ремни безопасности. </a:t>
            </a:r>
          </a:p>
          <a:p>
            <a:r>
              <a:rPr lang="ru-RU" sz="1800" b="1" i="1" dirty="0" smtClean="0"/>
              <a:t>Используйте автомобильное кресло или ремень (в зависимости от возраста) для ребёнка.</a:t>
            </a:r>
          </a:p>
          <a:p>
            <a:r>
              <a:rPr lang="ru-RU" sz="1800" b="1" i="1" dirty="0" smtClean="0"/>
              <a:t> Приобретите себе и ребёнку </a:t>
            </a:r>
            <a:r>
              <a:rPr lang="ru-RU" sz="1800" b="1" i="1" dirty="0" err="1" smtClean="0"/>
              <a:t>фликеры</a:t>
            </a:r>
            <a:r>
              <a:rPr lang="ru-RU" sz="1800" b="1" i="1" dirty="0" smtClean="0"/>
              <a:t> (светоотражатели). Актуально в тёмное время суток и зимой.</a:t>
            </a:r>
          </a:p>
          <a:p>
            <a:r>
              <a:rPr lang="ru-RU" sz="1800" b="1" i="1" dirty="0" smtClean="0"/>
              <a:t>Изучайте и используйте новую информацию о безопасности детей на дорогах.</a:t>
            </a:r>
          </a:p>
          <a:p>
            <a:r>
              <a:rPr lang="ru-RU" sz="1800" b="1" i="1" dirty="0" smtClean="0"/>
              <a:t>Учите ребёнка тому, что именно от его поведения и образа мысли  зависит его  жизнь  и жизнь других людей, участников дорожного движения !</a:t>
            </a:r>
          </a:p>
          <a:p>
            <a:pPr>
              <a:buNone/>
            </a:pPr>
            <a:r>
              <a:rPr lang="ru-RU" sz="1800" b="1" dirty="0"/>
              <a:t> </a:t>
            </a:r>
            <a:r>
              <a:rPr lang="ru-RU" sz="1800" b="1" dirty="0" smtClean="0"/>
              <a:t>                                                           </a:t>
            </a:r>
            <a:r>
              <a:rPr lang="ru-RU" sz="1800" b="1" dirty="0" smtClean="0">
                <a:solidFill>
                  <a:srgbClr val="C00000"/>
                </a:solidFill>
              </a:rPr>
              <a:t>Помните!</a:t>
            </a:r>
          </a:p>
          <a:p>
            <a:r>
              <a:rPr lang="ru-RU" sz="1800" b="1" i="1" dirty="0" smtClean="0">
                <a:solidFill>
                  <a:srgbClr val="C00000"/>
                </a:solidFill>
              </a:rPr>
              <a:t>Ребёнок учится правилам поведения на улице на примере родителей и других взрослых. </a:t>
            </a:r>
            <a:r>
              <a:rPr lang="ru-RU" sz="1800" b="1" i="1" dirty="0">
                <a:solidFill>
                  <a:srgbClr val="C00000"/>
                </a:solidFill>
              </a:rPr>
              <a:t>П</a:t>
            </a:r>
            <a:r>
              <a:rPr lang="ru-RU" sz="1800" b="1" i="1" dirty="0" smtClean="0">
                <a:solidFill>
                  <a:srgbClr val="C00000"/>
                </a:solidFill>
              </a:rPr>
              <a:t>усть ваш пример учит дисциплинированному поведению не только вашего малыша, но и других детей.</a:t>
            </a:r>
            <a:endParaRPr lang="ru-RU" sz="1800" b="1" i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://solnyshko-sd.ru/uploads/posts/2016-08/1472103441_bezopasnyy-marshru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5122911"/>
            <a:ext cx="2952328" cy="17350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Спасибо за внимание!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Master\Documents\УЧЕБА 2015\фото\prilozhenie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858</TotalTime>
  <Words>766</Words>
  <Application>Microsoft Office PowerPoint</Application>
  <PresentationFormat>Экран (4:3)</PresentationFormat>
  <Paragraphs>79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Безопасная  дорога. «Растим грамотного пешехода».</vt:lpstr>
      <vt:lpstr> </vt:lpstr>
      <vt:lpstr>Как знакомить ребёнка с правилами дорожного движения.</vt:lpstr>
      <vt:lpstr>Правила поведения для родителей - пешеходов.</vt:lpstr>
      <vt:lpstr>Правила для родителей- пассажиров.</vt:lpstr>
      <vt:lpstr>Уважаемые родители- водители!</vt:lpstr>
      <vt:lpstr>Что должен знать дошкольник.</vt:lpstr>
      <vt:lpstr>Уважаемые мамы и папы!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user</cp:lastModifiedBy>
  <cp:revision>124</cp:revision>
  <dcterms:created xsi:type="dcterms:W3CDTF">2016-09-25T21:19:20Z</dcterms:created>
  <dcterms:modified xsi:type="dcterms:W3CDTF">2020-10-28T11:01:13Z</dcterms:modified>
</cp:coreProperties>
</file>